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90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3AF6-9807-44FC-AB5D-E7059B1C1A78}" type="datetimeFigureOut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1C08-0C7E-4AE2-AF77-C15401D00D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113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3AF6-9807-44FC-AB5D-E7059B1C1A78}" type="datetimeFigureOut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1C08-0C7E-4AE2-AF77-C15401D00D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900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3AF6-9807-44FC-AB5D-E7059B1C1A78}" type="datetimeFigureOut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1C08-0C7E-4AE2-AF77-C15401D00D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909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3AF6-9807-44FC-AB5D-E7059B1C1A78}" type="datetimeFigureOut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1C08-0C7E-4AE2-AF77-C15401D00D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9663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3AF6-9807-44FC-AB5D-E7059B1C1A78}" type="datetimeFigureOut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1C08-0C7E-4AE2-AF77-C15401D00D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236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3AF6-9807-44FC-AB5D-E7059B1C1A78}" type="datetimeFigureOut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1C08-0C7E-4AE2-AF77-C15401D00D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0032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3AF6-9807-44FC-AB5D-E7059B1C1A78}" type="datetimeFigureOut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1C08-0C7E-4AE2-AF77-C15401D00D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891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3AF6-9807-44FC-AB5D-E7059B1C1A78}" type="datetimeFigureOut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1C08-0C7E-4AE2-AF77-C15401D00D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9736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3AF6-9807-44FC-AB5D-E7059B1C1A78}" type="datetimeFigureOut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1C08-0C7E-4AE2-AF77-C15401D00D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43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3AF6-9807-44FC-AB5D-E7059B1C1A78}" type="datetimeFigureOut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1C08-0C7E-4AE2-AF77-C15401D00D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197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3AF6-9807-44FC-AB5D-E7059B1C1A78}" type="datetimeFigureOut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1C08-0C7E-4AE2-AF77-C15401D00D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000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43AF6-9807-44FC-AB5D-E7059B1C1A78}" type="datetimeFigureOut">
              <a:rPr kumimoji="1" lang="ja-JP" altLang="en-US" smtClean="0"/>
              <a:t>2018/12/21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51C08-0C7E-4AE2-AF77-C15401D00D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1834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320" y="1039761"/>
            <a:ext cx="5034223" cy="4725848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6725698" y="515057"/>
            <a:ext cx="45083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 smtClean="0"/>
              <a:t>#prefix ic: "http://imi.go.jp/ns/core/2#"</a:t>
            </a:r>
          </a:p>
          <a:p>
            <a:r>
              <a:rPr lang="ja-JP" altLang="en-US" sz="800" dirty="0" smtClean="0"/>
              <a:t>#prefix ex: "http://example.org/"</a:t>
            </a:r>
          </a:p>
          <a:p>
            <a:r>
              <a:rPr lang="ja-JP" altLang="en-US" sz="800" dirty="0" smtClean="0"/>
              <a:t>vocabulary "http://example.org/";</a:t>
            </a:r>
          </a:p>
          <a:p>
            <a:r>
              <a:rPr lang="ja-JP" altLang="en-US" sz="800" dirty="0" smtClean="0"/>
              <a:t>#name "所属組織"</a:t>
            </a:r>
          </a:p>
          <a:p>
            <a:r>
              <a:rPr lang="ja-JP" altLang="en-US" sz="800" dirty="0" smtClean="0"/>
              <a:t>property ex:所属組織 {@ic:組織型};</a:t>
            </a:r>
          </a:p>
          <a:p>
            <a:r>
              <a:rPr lang="ja-JP" altLang="en-US" sz="800" dirty="0" smtClean="0"/>
              <a:t>#name "名称"</a:t>
            </a:r>
          </a:p>
          <a:p>
            <a:r>
              <a:rPr lang="ja-JP" altLang="en-US" sz="800" dirty="0" smtClean="0"/>
              <a:t>property ex:名称 {@ic:名称型};</a:t>
            </a:r>
          </a:p>
          <a:p>
            <a:r>
              <a:rPr lang="ja-JP" altLang="en-US" sz="800" dirty="0" smtClean="0"/>
              <a:t>#name "モチーフ"</a:t>
            </a:r>
          </a:p>
          <a:p>
            <a:r>
              <a:rPr lang="ja-JP" altLang="en-US" sz="800" dirty="0" smtClean="0"/>
              <a:t>property ex:モチーフ {@xsd:string};</a:t>
            </a:r>
          </a:p>
          <a:p>
            <a:r>
              <a:rPr lang="ja-JP" altLang="en-US" sz="800" dirty="0" smtClean="0"/>
              <a:t>#name "身長"</a:t>
            </a:r>
          </a:p>
          <a:p>
            <a:r>
              <a:rPr lang="ja-JP" altLang="en-US" sz="800" dirty="0" smtClean="0"/>
              <a:t>property ex:身長 {@xsd:string};</a:t>
            </a:r>
          </a:p>
          <a:p>
            <a:r>
              <a:rPr lang="ja-JP" altLang="en-US" sz="800" dirty="0" smtClean="0"/>
              <a:t>#name "体重"</a:t>
            </a:r>
          </a:p>
          <a:p>
            <a:r>
              <a:rPr lang="ja-JP" altLang="en-US" sz="800" dirty="0" smtClean="0"/>
              <a:t>property ex:体重 {@xsd:string};</a:t>
            </a:r>
          </a:p>
          <a:p>
            <a:r>
              <a:rPr lang="ja-JP" altLang="en-US" sz="800" dirty="0" smtClean="0"/>
              <a:t>#name "性格"</a:t>
            </a:r>
          </a:p>
          <a:p>
            <a:r>
              <a:rPr lang="ja-JP" altLang="en-US" sz="800" dirty="0" smtClean="0"/>
              <a:t>property ex:性格 {@xsd:string};</a:t>
            </a:r>
          </a:p>
          <a:p>
            <a:r>
              <a:rPr lang="ja-JP" altLang="en-US" sz="800" dirty="0" smtClean="0"/>
              <a:t>#name "趣味"</a:t>
            </a:r>
          </a:p>
          <a:p>
            <a:r>
              <a:rPr lang="ja-JP" altLang="en-US" sz="800" dirty="0" smtClean="0"/>
              <a:t>property ex:趣味 {@xsd:string};</a:t>
            </a:r>
          </a:p>
          <a:p>
            <a:r>
              <a:rPr lang="ja-JP" altLang="en-US" sz="800" dirty="0" smtClean="0"/>
              <a:t>#name "誕生日"</a:t>
            </a:r>
          </a:p>
          <a:p>
            <a:r>
              <a:rPr lang="ja-JP" altLang="en-US" sz="800" dirty="0" smtClean="0"/>
              <a:t>property ex:誕生日 {@xsd:string};</a:t>
            </a:r>
          </a:p>
          <a:p>
            <a:r>
              <a:rPr lang="ja-JP" altLang="en-US" sz="800" dirty="0" smtClean="0"/>
              <a:t>#name "キャラクター画像"</a:t>
            </a:r>
          </a:p>
          <a:p>
            <a:r>
              <a:rPr lang="ja-JP" altLang="en-US" sz="800" dirty="0" smtClean="0"/>
              <a:t>property ex:キャラクター画像 {@ic:文書型};</a:t>
            </a:r>
          </a:p>
          <a:p>
            <a:r>
              <a:rPr lang="ja-JP" altLang="en-US" sz="800" dirty="0" smtClean="0"/>
              <a:t>#name "担当課"</a:t>
            </a:r>
          </a:p>
          <a:p>
            <a:r>
              <a:rPr lang="ja-JP" altLang="en-US" sz="800" dirty="0" smtClean="0"/>
              <a:t>property ex:担当課 {@ic:連絡先型};</a:t>
            </a:r>
          </a:p>
          <a:p>
            <a:r>
              <a:rPr lang="ja-JP" altLang="en-US" sz="800" dirty="0" smtClean="0"/>
              <a:t>#name "自由記述"</a:t>
            </a:r>
          </a:p>
          <a:p>
            <a:r>
              <a:rPr lang="ja-JP" altLang="en-US" sz="800" dirty="0" smtClean="0"/>
              <a:t>property ex:自由記述 {@xsd:string};</a:t>
            </a:r>
          </a:p>
          <a:p>
            <a:r>
              <a:rPr lang="ja-JP" altLang="en-US" sz="800" dirty="0" smtClean="0"/>
              <a:t>#name "キャラクター型"</a:t>
            </a:r>
          </a:p>
          <a:p>
            <a:r>
              <a:rPr lang="ja-JP" altLang="en-US" sz="800" dirty="0" smtClean="0"/>
              <a:t>class ex:キャラクター型 {@ic:実体型};</a:t>
            </a:r>
          </a:p>
          <a:p>
            <a:r>
              <a:rPr lang="ja-JP" altLang="en-US" sz="800" dirty="0" smtClean="0"/>
              <a:t>#name "所属組織"</a:t>
            </a:r>
          </a:p>
          <a:p>
            <a:r>
              <a:rPr lang="ja-JP" altLang="en-US" sz="800" dirty="0" smtClean="0"/>
              <a:t>set ex:キャラクター型 &gt; ex:所属組織;</a:t>
            </a:r>
          </a:p>
          <a:p>
            <a:r>
              <a:rPr lang="ja-JP" altLang="en-US" sz="800" dirty="0" smtClean="0"/>
              <a:t>#name "名称"</a:t>
            </a:r>
          </a:p>
          <a:p>
            <a:r>
              <a:rPr lang="ja-JP" altLang="en-US" sz="800" dirty="0" smtClean="0"/>
              <a:t>set ex:キャラクター型 &gt; ex:名称;</a:t>
            </a:r>
          </a:p>
          <a:p>
            <a:r>
              <a:rPr lang="ja-JP" altLang="en-US" sz="800" dirty="0" smtClean="0"/>
              <a:t>#name "モチーフ"</a:t>
            </a:r>
          </a:p>
          <a:p>
            <a:r>
              <a:rPr lang="ja-JP" altLang="en-US" sz="800" dirty="0" smtClean="0"/>
              <a:t>set ex:キャラクター型 &gt; ex:モチーフ;</a:t>
            </a:r>
          </a:p>
          <a:p>
            <a:r>
              <a:rPr lang="ja-JP" altLang="en-US" sz="800" dirty="0" smtClean="0"/>
              <a:t>#name "身長"</a:t>
            </a:r>
          </a:p>
          <a:p>
            <a:r>
              <a:rPr lang="ja-JP" altLang="en-US" sz="800" dirty="0" smtClean="0"/>
              <a:t>set ex:キャラクター型 &gt; ex:身長;</a:t>
            </a:r>
          </a:p>
          <a:p>
            <a:r>
              <a:rPr lang="ja-JP" altLang="en-US" sz="800" dirty="0" smtClean="0"/>
              <a:t>#name "体重"</a:t>
            </a:r>
          </a:p>
          <a:p>
            <a:r>
              <a:rPr lang="ja-JP" altLang="en-US" sz="800" dirty="0" smtClean="0"/>
              <a:t>set ex:キャラクター型 &gt; ex:体重;</a:t>
            </a:r>
          </a:p>
          <a:p>
            <a:r>
              <a:rPr lang="ja-JP" altLang="en-US" sz="800" dirty="0" smtClean="0"/>
              <a:t>#name "性格"</a:t>
            </a:r>
          </a:p>
          <a:p>
            <a:r>
              <a:rPr lang="ja-JP" altLang="en-US" sz="800" dirty="0" smtClean="0"/>
              <a:t>set ex:キャラクター型 &gt; ex:性格;</a:t>
            </a:r>
          </a:p>
          <a:p>
            <a:r>
              <a:rPr lang="ja-JP" altLang="en-US" sz="800" dirty="0" smtClean="0"/>
              <a:t>#name "趣味"</a:t>
            </a:r>
          </a:p>
          <a:p>
            <a:r>
              <a:rPr lang="ja-JP" altLang="en-US" sz="800" dirty="0" smtClean="0"/>
              <a:t>set ex:キャラクター型 &gt; ex:趣味;</a:t>
            </a:r>
          </a:p>
          <a:p>
            <a:r>
              <a:rPr lang="ja-JP" altLang="en-US" sz="800" dirty="0" smtClean="0"/>
              <a:t>#name "誕生日"</a:t>
            </a:r>
          </a:p>
          <a:p>
            <a:r>
              <a:rPr lang="ja-JP" altLang="en-US" sz="800" dirty="0" smtClean="0"/>
              <a:t>set ex:キャラクター型 &gt; ex:誕生日;</a:t>
            </a:r>
          </a:p>
          <a:p>
            <a:r>
              <a:rPr lang="ja-JP" altLang="en-US" sz="800" dirty="0" smtClean="0"/>
              <a:t>#name "キャラクター画像"</a:t>
            </a:r>
          </a:p>
          <a:p>
            <a:r>
              <a:rPr lang="ja-JP" altLang="en-US" sz="800" dirty="0" smtClean="0"/>
              <a:t>set ex:キャラクター型 &gt; ex:キャラクター画像;</a:t>
            </a:r>
          </a:p>
          <a:p>
            <a:r>
              <a:rPr lang="ja-JP" altLang="en-US" sz="800" dirty="0" smtClean="0"/>
              <a:t>#name "担当課"</a:t>
            </a:r>
          </a:p>
          <a:p>
            <a:r>
              <a:rPr lang="ja-JP" altLang="en-US" sz="800" dirty="0" smtClean="0"/>
              <a:t>set ex:キャラクター型 &gt; ex:担当課;</a:t>
            </a:r>
          </a:p>
          <a:p>
            <a:r>
              <a:rPr lang="ja-JP" altLang="en-US" sz="800" dirty="0" smtClean="0"/>
              <a:t>#name "自由記述"</a:t>
            </a:r>
          </a:p>
          <a:p>
            <a:r>
              <a:rPr lang="ja-JP" altLang="en-US" sz="800" dirty="0" smtClean="0"/>
              <a:t>set ex:キャラクター型 &gt; ex:自由記述;</a:t>
            </a:r>
            <a:endParaRPr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190727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411</Words>
  <Application>Microsoft Office PowerPoint</Application>
  <PresentationFormat>ワイド画面</PresentationFormat>
  <Paragraphs>49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斉藤 浩</dc:creator>
  <cp:lastModifiedBy>斉藤 浩</cp:lastModifiedBy>
  <cp:revision>1</cp:revision>
  <dcterms:created xsi:type="dcterms:W3CDTF">2018-12-21T01:48:28Z</dcterms:created>
  <dcterms:modified xsi:type="dcterms:W3CDTF">2018-12-21T01:51:55Z</dcterms:modified>
</cp:coreProperties>
</file>